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howGuides="1">
      <p:cViewPr>
        <p:scale>
          <a:sx n="87" d="100"/>
          <a:sy n="87" d="100"/>
        </p:scale>
        <p:origin x="499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139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C38A-6C6C-0001-4AF9-6D832FAA8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486" y="1122363"/>
            <a:ext cx="7624119" cy="3239572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C999A-275B-0715-0914-126E89D0D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605" y="4670853"/>
            <a:ext cx="7620000" cy="14395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5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7E07-F562-8954-3252-DB893363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37EB3-3454-AFD6-4B16-D7DD4C8E6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700" y="3934555"/>
            <a:ext cx="6806600" cy="14653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92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EFC1-65C3-539B-B822-5A4ED53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AA06D-D5E4-55FE-4AAC-95E78BA84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2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EFC1-65C3-539B-B822-5A4ED53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AA06D-D5E4-55FE-4AAC-95E78BA84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1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EFC1-65C3-539B-B822-5A4ED53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AA06D-D5E4-55FE-4AAC-95E78BA84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4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2863-8C7F-8CB3-6484-B7EDFE96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6FE9D-A8A2-0C4A-E5DD-14B4D7155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59" y="1825625"/>
            <a:ext cx="5636741" cy="40561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FF220-5F15-5ADF-89F8-50E4A2FFD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29649" cy="40561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4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2863-8C7F-8CB3-6484-B7EDFE96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6FE9D-A8A2-0C4A-E5DD-14B4D7155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59" y="1825625"/>
            <a:ext cx="5636741" cy="4056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FF220-5F15-5ADF-89F8-50E4A2FFD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29649" cy="4056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31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2863-8C7F-8CB3-6484-B7EDFE96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6FE9D-A8A2-0C4A-E5DD-14B4D7155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59" y="1825625"/>
            <a:ext cx="5636741" cy="4056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FF220-5F15-5ADF-89F8-50E4A2FFD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29649" cy="4056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98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7C420D-12C2-8677-317B-57F86E8C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9" y="365126"/>
            <a:ext cx="11318790" cy="1265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9D8EC-07D6-2AE2-5761-F7335BABD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59" y="1825625"/>
            <a:ext cx="11417644" cy="405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E0498-28EC-B307-CAF2-1FB6054F9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B6D31B-7DB3-9C42-B7ED-8878F1081A0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71E95-5EB3-F825-C828-22BBEA9D6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C0C13B-1CF2-6E43-8693-6972F6262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8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1" r:id="rId3"/>
    <p:sldLayoutId id="2147483650" r:id="rId4"/>
    <p:sldLayoutId id="2147483658" r:id="rId5"/>
    <p:sldLayoutId id="2147483659" r:id="rId6"/>
    <p:sldLayoutId id="2147483652" r:id="rId7"/>
    <p:sldLayoutId id="2147483657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99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0191-CD2F-3771-A1C7-DBCB33BD25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Header Goes Here and Can Span Up To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C61A2-CDF6-C242-2162-27CC71741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Information or Presenter </a:t>
            </a:r>
            <a:br>
              <a:rPr lang="en-US" dirty="0"/>
            </a:br>
            <a:r>
              <a:rPr lang="en-US" dirty="0"/>
              <a:t>Information Goes Here </a:t>
            </a:r>
            <a:br>
              <a:rPr lang="en-US" dirty="0"/>
            </a:br>
            <a:r>
              <a:rPr lang="en-US" dirty="0"/>
              <a:t>and Can Span Up To Four </a:t>
            </a:r>
            <a:br>
              <a:rPr lang="en-US" dirty="0"/>
            </a:br>
            <a:r>
              <a:rPr lang="en-US" dirty="0"/>
              <a:t>Lines If Needed</a:t>
            </a:r>
          </a:p>
        </p:txBody>
      </p:sp>
    </p:spTree>
    <p:extLst>
      <p:ext uri="{BB962C8B-B14F-4D97-AF65-F5344CB8AC3E}">
        <p14:creationId xmlns:p14="http://schemas.microsoft.com/office/powerpoint/2010/main" val="397849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5E13-E067-85D9-E68A-EB301EAE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 </a:t>
            </a:r>
            <a:br>
              <a:rPr lang="en-US" dirty="0"/>
            </a:br>
            <a:r>
              <a:rPr lang="en-US" dirty="0"/>
              <a:t>Information Here Can </a:t>
            </a:r>
            <a:br>
              <a:rPr lang="en-US" dirty="0"/>
            </a:br>
            <a:r>
              <a:rPr lang="en-US" dirty="0"/>
              <a:t>Span to Three Lines if Needed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834C-76BD-B464-53A4-328FAC90B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or other information </a:t>
            </a:r>
            <a:br>
              <a:rPr lang="en-US" dirty="0"/>
            </a:br>
            <a:r>
              <a:rPr lang="en-US" dirty="0"/>
              <a:t>can go here and can be up to </a:t>
            </a:r>
            <a:br>
              <a:rPr lang="en-US" dirty="0"/>
            </a:br>
            <a:r>
              <a:rPr lang="en-US" dirty="0"/>
              <a:t>three lines if needed</a:t>
            </a:r>
          </a:p>
        </p:txBody>
      </p:sp>
    </p:spTree>
    <p:extLst>
      <p:ext uri="{BB962C8B-B14F-4D97-AF65-F5344CB8AC3E}">
        <p14:creationId xmlns:p14="http://schemas.microsoft.com/office/powerpoint/2010/main" val="225667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404E-D78F-FED2-9943-6BC35BB3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0203-DA86-20FE-BE08-81954291E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pPr lvl="3"/>
            <a:r>
              <a:rPr lang="en-US" dirty="0"/>
              <a:t>Bullet Four</a:t>
            </a:r>
          </a:p>
          <a:p>
            <a:pPr lvl="4"/>
            <a:r>
              <a:rPr lang="en-US" dirty="0"/>
              <a:t>Bullet Five</a:t>
            </a:r>
          </a:p>
        </p:txBody>
      </p:sp>
    </p:spTree>
    <p:extLst>
      <p:ext uri="{BB962C8B-B14F-4D97-AF65-F5344CB8AC3E}">
        <p14:creationId xmlns:p14="http://schemas.microsoft.com/office/powerpoint/2010/main" val="4752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14C6-49E2-1D32-FD94-EE90A7D9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4994D-842C-460B-D8F2-C24A1B1861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pPr lvl="3"/>
            <a:r>
              <a:rPr lang="en-US" dirty="0"/>
              <a:t>Bullet Four</a:t>
            </a:r>
          </a:p>
          <a:p>
            <a:pPr lvl="4"/>
            <a:r>
              <a:rPr lang="en-US" dirty="0"/>
              <a:t>Bullet Five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FEA3D-1831-D9B9-159C-BD3003A6E7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pPr lvl="3"/>
            <a:r>
              <a:rPr lang="en-US" dirty="0"/>
              <a:t>Bullet Four</a:t>
            </a:r>
          </a:p>
          <a:p>
            <a:pPr lvl="4"/>
            <a:r>
              <a:rPr lang="en-US" dirty="0"/>
              <a:t>Bullet Five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5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667D-10E3-5F85-2012-14111DAA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05178-6363-12E8-DCFC-D6510D33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pPr lvl="3"/>
            <a:r>
              <a:rPr lang="en-US" dirty="0"/>
              <a:t>Bullet Four</a:t>
            </a:r>
          </a:p>
          <a:p>
            <a:pPr lvl="4"/>
            <a:r>
              <a:rPr lang="en-US" dirty="0"/>
              <a:t>Bullet Five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7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E3A3-2B17-A711-3C33-ACFB1EB2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AB384-010D-05EC-B1C3-BA9DFFE359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pPr lvl="3"/>
            <a:r>
              <a:rPr lang="en-US" dirty="0"/>
              <a:t>Bullet Four</a:t>
            </a:r>
          </a:p>
          <a:p>
            <a:pPr lvl="4"/>
            <a:r>
              <a:rPr lang="en-US" dirty="0"/>
              <a:t>Bullet Five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F1A2B-5191-6B6E-591E-AAAA899226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pPr lvl="3"/>
            <a:r>
              <a:rPr lang="en-US" dirty="0"/>
              <a:t>Bullet Four</a:t>
            </a:r>
          </a:p>
          <a:p>
            <a:pPr lvl="4"/>
            <a:r>
              <a:rPr lang="en-US" dirty="0"/>
              <a:t>Bullet Five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2211-7743-9400-057B-6497B1AD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FDF03-8395-A1F7-EB24-844D7A61E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pPr lvl="3"/>
            <a:r>
              <a:rPr lang="en-US" dirty="0"/>
              <a:t>Bullet Four</a:t>
            </a:r>
          </a:p>
          <a:p>
            <a:pPr lvl="4"/>
            <a:r>
              <a:rPr lang="en-US" dirty="0"/>
              <a:t>Bullet Five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6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6AD0-312E-9F8B-BE1C-CEB4A643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73738-D4FF-482D-72EB-B1E6BB2CDD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pPr lvl="3"/>
            <a:r>
              <a:rPr lang="en-US" dirty="0"/>
              <a:t>Bullet Four</a:t>
            </a:r>
          </a:p>
          <a:p>
            <a:pPr lvl="4"/>
            <a:r>
              <a:rPr lang="en-US" dirty="0"/>
              <a:t>Bullet Five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1D650-774E-2FA3-CC9E-718C7991C2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pPr lvl="3"/>
            <a:r>
              <a:rPr lang="en-US" dirty="0"/>
              <a:t>Bullet Four</a:t>
            </a:r>
          </a:p>
          <a:p>
            <a:pPr lvl="4"/>
            <a:r>
              <a:rPr lang="en-US" dirty="0"/>
              <a:t>Bullet Five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5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SN 25AC">
      <a:dk1>
        <a:srgbClr val="000000"/>
      </a:dk1>
      <a:lt1>
        <a:srgbClr val="FFFFFF"/>
      </a:lt1>
      <a:dk2>
        <a:srgbClr val="0E2841"/>
      </a:dk2>
      <a:lt2>
        <a:srgbClr val="ECF7F4"/>
      </a:lt2>
      <a:accent1>
        <a:srgbClr val="074950"/>
      </a:accent1>
      <a:accent2>
        <a:srgbClr val="F15C30"/>
      </a:accent2>
      <a:accent3>
        <a:srgbClr val="D1E17F"/>
      </a:accent3>
      <a:accent4>
        <a:srgbClr val="C6E6DD"/>
      </a:accent4>
      <a:accent5>
        <a:srgbClr val="022F38"/>
      </a:accent5>
      <a:accent6>
        <a:srgbClr val="5F9083"/>
      </a:accent6>
      <a:hlink>
        <a:srgbClr val="F15C30"/>
      </a:hlink>
      <a:folHlink>
        <a:srgbClr val="5F908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MSN_1487500-24_25AC_PPT" id="{42442B19-1C14-3642-A445-2D35FA8C57F5}" vid="{FB8C02D1-1D5F-D240-8E63-FD2A65C08F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AMSN_1487500-24_25AC_PPT2</Template>
  <TotalTime>0</TotalTime>
  <Words>163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Presentation Header Goes Here and Can Span Up To Three Lines</vt:lpstr>
      <vt:lpstr>Section Header  Information Here Can  Span to Three Lines if Needed</vt:lpstr>
      <vt:lpstr>Page Title</vt:lpstr>
      <vt:lpstr>Page Title</vt:lpstr>
      <vt:lpstr>Page Title</vt:lpstr>
      <vt:lpstr>Page Title</vt:lpstr>
      <vt:lpstr>Page Title</vt:lpstr>
      <vt:lpstr>Page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Maddy Artman</dc:creator>
  <cp:lastModifiedBy>Maddy Artman</cp:lastModifiedBy>
  <cp:revision>1</cp:revision>
  <dcterms:created xsi:type="dcterms:W3CDTF">2025-03-26T16:31:25Z</dcterms:created>
  <dcterms:modified xsi:type="dcterms:W3CDTF">2025-03-26T16:31:55Z</dcterms:modified>
</cp:coreProperties>
</file>